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1" r:id="rId2"/>
    <p:sldId id="277" r:id="rId3"/>
    <p:sldId id="278" r:id="rId4"/>
    <p:sldId id="279" r:id="rId5"/>
    <p:sldId id="27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E7C7A91-13BD-4EDE-B472-A1FB4965B5B4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DE3A45D-4634-40D4-9F09-3C121D5E80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library.nstu.ru/files/editor/Image/news/2015/11/tve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04"/>
            <a:ext cx="421484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4" descr="Без заголовка.тpng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170" b="11170"/>
          <a:stretch>
            <a:fillRect/>
          </a:stretch>
        </p:blipFill>
        <p:spPr>
          <a:xfrm>
            <a:off x="4357686" y="428604"/>
            <a:ext cx="4710198" cy="5715040"/>
          </a:xfrm>
        </p:spPr>
      </p:pic>
    </p:spTree>
    <p:extLst>
      <p:ext uri="{BB962C8B-B14F-4D97-AF65-F5344CB8AC3E}">
        <p14:creationId xmlns:p14="http://schemas.microsoft.com/office/powerpoint/2010/main" xmlns="" val="79019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macmillan.com/folio-assets/macmillan_us_frontbookcovers_1000H/9780812504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42852"/>
            <a:ext cx="3857652" cy="62726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244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664373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2" descr="http://festival.1september.ru/articles/513431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36677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Без заголовка.9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32656"/>
            <a:ext cx="914339" cy="914339"/>
          </a:xfrm>
          <a:prstGeom prst="rect">
            <a:avLst/>
          </a:prstGeom>
        </p:spPr>
      </p:pic>
      <p:pic>
        <p:nvPicPr>
          <p:cNvPr id="4" name="Изображение 3" descr="Без заголовка.9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332656"/>
            <a:ext cx="914339" cy="914339"/>
          </a:xfrm>
          <a:prstGeom prst="rect">
            <a:avLst/>
          </a:prstGeom>
        </p:spPr>
      </p:pic>
      <p:pic>
        <p:nvPicPr>
          <p:cNvPr id="6" name="Изображение 5" descr="Без заголовка.9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332656"/>
            <a:ext cx="914339" cy="914339"/>
          </a:xfrm>
          <a:prstGeom prst="rect">
            <a:avLst/>
          </a:prstGeom>
        </p:spPr>
      </p:pic>
      <p:pic>
        <p:nvPicPr>
          <p:cNvPr id="7" name="Изображение 6" descr="Без заголовка.9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124744"/>
            <a:ext cx="914339" cy="914339"/>
          </a:xfrm>
          <a:prstGeom prst="rect">
            <a:avLst/>
          </a:prstGeom>
        </p:spPr>
      </p:pic>
      <p:pic>
        <p:nvPicPr>
          <p:cNvPr id="8" name="Изображение 7" descr="Без заголовка.9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1124744"/>
            <a:ext cx="914339" cy="914339"/>
          </a:xfrm>
          <a:prstGeom prst="rect">
            <a:avLst/>
          </a:prstGeom>
        </p:spPr>
      </p:pic>
      <p:pic>
        <p:nvPicPr>
          <p:cNvPr id="9" name="Изображение 8" descr="kinopoisk.ru-Tom-Sawyer-16971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0" y="620688"/>
            <a:ext cx="5652120" cy="5616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520" y="2564904"/>
            <a:ext cx="33123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</a:rPr>
              <a:t>I</a:t>
            </a:r>
            <a:r>
              <a:rPr lang="en-US" sz="2000" b="1" dirty="0" smtClean="0">
                <a:solidFill>
                  <a:srgbClr val="000090"/>
                </a:solidFill>
              </a:rPr>
              <a:t> do recommend you to read this book. Five stars is not enough for this book. This is still the most important American novel. It is a must read for anyone interested in understanding American fiction.</a:t>
            </a:r>
            <a:endParaRPr lang="ru-RU" sz="2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360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282</TotalTime>
  <Words>40</Words>
  <Application>Microsoft Macintosh PowerPoint</Application>
  <PresentationFormat>Экран (4:3)</PresentationFormat>
  <Paragraphs>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Mari</cp:lastModifiedBy>
  <cp:revision>69</cp:revision>
  <dcterms:created xsi:type="dcterms:W3CDTF">2014-04-22T10:38:52Z</dcterms:created>
  <dcterms:modified xsi:type="dcterms:W3CDTF">2017-01-22T16:15:37Z</dcterms:modified>
</cp:coreProperties>
</file>